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5" Type="http://schemas.openxmlformats.org/officeDocument/2006/relationships/theme" Target="theme/theme1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3" Type="http://schemas.openxmlformats.org/officeDocument/2006/relationships/presProps" Target="presProps.xml" /><Relationship Id="rId56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26,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August 2019</a:t>
            </a:r>
          </a:p>
          <a:p>
            <a:pPr lvl="1"/>
            <a:r>
              <a:rPr b="1"/>
              <a:t>-33.3% change compared to August 2018 (12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-75.0% change compared to August 2018 (4 crimes against persons)</a:t>
            </a:r>
          </a:p>
          <a:p>
            <a:pPr lvl="1"/>
            <a:r>
              <a:rPr b="1"/>
              <a:t>82 total crimes in 2019</a:t>
            </a:r>
          </a:p>
          <a:p>
            <a:pPr lvl="1"/>
            <a:r>
              <a:rPr b="1"/>
              <a:t>7.89% change compared to this time in 2018 (76 total crimes)</a:t>
            </a:r>
          </a:p>
          <a:p>
            <a:pPr lvl="1"/>
            <a:r>
              <a:rPr b="1"/>
              <a:t>27 crime(s) against persons in 2019</a:t>
            </a:r>
          </a:p>
          <a:p>
            <a:pPr lvl="1"/>
            <a:r>
              <a:rPr b="1"/>
              <a:t>-18.2% change compared to this time in 2018 (33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31776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57191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2231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56924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25864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32497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19 total crimes in August 2019</a:t>
            </a:r>
          </a:p>
          <a:p>
            <a:pPr lvl="1"/>
            <a:r>
              <a:rPr b="1"/>
              <a:t>-13.6% change compared to August 2018 (22 total crimes)</a:t>
            </a:r>
          </a:p>
          <a:p>
            <a:pPr lvl="1"/>
            <a:r>
              <a:rPr b="1"/>
              <a:t>3 crime(s) against persons in August 2019</a:t>
            </a:r>
          </a:p>
          <a:p>
            <a:pPr lvl="1"/>
            <a:r>
              <a:rPr b="1"/>
              <a:t>-25.0% change compared to August 2018 (4 crimes against persons)</a:t>
            </a:r>
          </a:p>
          <a:p>
            <a:pPr lvl="1"/>
            <a:r>
              <a:rPr b="1"/>
              <a:t>109 total crimes in 2019</a:t>
            </a:r>
          </a:p>
          <a:p>
            <a:pPr lvl="1"/>
            <a:r>
              <a:rPr b="1"/>
              <a:t>-16.8% change compared to this time in 2018 (131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-11.1% change compared to this time in 2018 (27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8093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688059"/>
                <a:gridCol w="688059"/>
                <a:gridCol w="610364"/>
                <a:gridCol w="688059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78065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55535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94831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17889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01117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6 (Greater Ville)</a:t>
            </a:r>
          </a:p>
          <a:p>
            <a:pPr lvl="1"/>
            <a:r>
              <a:rPr b="1"/>
              <a:t>The maximum number of crimes in one neighborhood was 121 (Central West End)</a:t>
            </a:r>
          </a:p>
          <a:p>
            <a:pPr lvl="1"/>
            <a:r>
              <a:rPr b="1"/>
              <a:t>The mean number of crimes in one neighborhood was 27.27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11.46 (Fountain Park)</a:t>
            </a:r>
          </a:p>
          <a:p>
            <a:pPr lvl="1"/>
            <a:r>
              <a:rPr b="1"/>
              <a:t>The mean rate of crimes in one neighborhood was 7.02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27 total crimes in August 2019</a:t>
            </a:r>
          </a:p>
          <a:p>
            <a:pPr lvl="1"/>
            <a:r>
              <a:rPr b="1"/>
              <a:t>50.0% change compared to August 2018 (18 total crimes)</a:t>
            </a:r>
          </a:p>
          <a:p>
            <a:pPr lvl="1"/>
            <a:r>
              <a:rPr b="1"/>
              <a:t>10 crime(s) against persons in August 2019</a:t>
            </a:r>
          </a:p>
          <a:p>
            <a:pPr lvl="1"/>
            <a:r>
              <a:rPr b="1"/>
              <a:t>233% change compared to August 2018 (3 crimes against persons)</a:t>
            </a:r>
          </a:p>
          <a:p>
            <a:pPr lvl="1"/>
            <a:r>
              <a:rPr b="1"/>
              <a:t>141 total crimes in 2019</a:t>
            </a:r>
          </a:p>
          <a:p>
            <a:pPr lvl="1"/>
            <a:r>
              <a:rPr b="1"/>
              <a:t>-14.5% change compared to this time in 2018 (165 total crimes)</a:t>
            </a:r>
          </a:p>
          <a:p>
            <a:pPr lvl="1"/>
            <a:r>
              <a:rPr b="1"/>
              <a:t>47 crime(s) against persons in 2019</a:t>
            </a:r>
          </a:p>
          <a:p>
            <a:pPr lvl="1"/>
            <a:r>
              <a:rPr b="1"/>
              <a:t>2.17% change compared to this time in 2018 (46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8098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0804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57745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62679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18034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4024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65924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37331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59289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01727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65923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48057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46220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69368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77224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60820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38689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17170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4150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48911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3313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40743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professional/wumcrc/safety-and-security/r-crime-mapping/results/2019/August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professional/wumcrc/safety-and-security/r-crime-mapping/results/2019/August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professional/wumcrc/safety-and-security/r-crime-mapping/results/2019/August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August 2019</a:t>
            </a:r>
          </a:p>
          <a:p>
            <a:pPr lvl="1"/>
            <a:r>
              <a:rPr b="1"/>
              <a:t>6.25% change compared to August 2018 (16 total crimes)</a:t>
            </a:r>
          </a:p>
          <a:p>
            <a:pPr lvl="1"/>
            <a:r>
              <a:rPr b="1"/>
              <a:t>7 crime(s) against persons in August 2019</a:t>
            </a:r>
          </a:p>
          <a:p>
            <a:pPr lvl="1"/>
            <a:r>
              <a:rPr b="1"/>
              <a:t>16.7% change compared to August 2018 (6 crimes against persons)</a:t>
            </a:r>
          </a:p>
          <a:p>
            <a:pPr lvl="1"/>
            <a:r>
              <a:rPr b="1"/>
              <a:t>114 total crimes in 2019</a:t>
            </a:r>
          </a:p>
          <a:p>
            <a:pPr lvl="1"/>
            <a:r>
              <a:rPr b="1"/>
              <a:t>-2.56% change compared to this time in 2018 (117 total crimes)</a:t>
            </a:r>
          </a:p>
          <a:p>
            <a:pPr lvl="1"/>
            <a:r>
              <a:rPr b="1"/>
              <a:t>45 crime(s) against persons in 2019</a:t>
            </a:r>
          </a:p>
          <a:p>
            <a:pPr lvl="1"/>
            <a:r>
              <a:rPr b="1"/>
              <a:t>40.6% change compared to this time in 2018 (32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70294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41404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00865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85953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46059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97548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professional/wumcrc/safety-and-security/r-crime-mapping/results/2019/August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2019-09-26T19:18:41Z</dcterms:created>
  <dcterms:modified xsi:type="dcterms:W3CDTF">2019-09-26T19:18:41Z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(September 26, 2019)</vt:lpwstr>
  </property>
  <property fmtid="{D5CDD505-2E9C-101B-9397-08002B2CF9AE}" pid="4" name="output">
    <vt:lpwstr/>
  </property>
  <property fmtid="{D5CDD505-2E9C-101B-9397-08002B2CF9AE}" pid="5" name="params">
    <vt:lpwstr/>
  </property>
</Properties>
</file>